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80625" cy="7559675"/>
  <p:notesSz cx="7559675" cy="10691813"/>
  <p:defaultTextStyle>
    <a:defPPr>
      <a:defRPr lang="de-DE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A29-986C-4A7E-B20F-92094B64B3F2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5A74-2FD3-40A9-8BDC-0BB5F213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0A29-986C-4A7E-B20F-92094B64B3F2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5A74-2FD3-40A9-8BDC-0BB5F2134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99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buNone/>
            </a:pPr>
            <a:r>
              <a:rPr lang="de-DE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Antike in Potsdam - Sanssouci</a:t>
            </a:r>
            <a:endParaRPr lang="de-D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Olympische Götter</a:t>
            </a:r>
            <a:endParaRPr lang="de-DE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 Trojanische Krieg</a:t>
            </a:r>
            <a:endParaRPr lang="de-DE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Musenrondell</a:t>
            </a:r>
            <a:endParaRPr lang="de-DE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Benutzerdefiniert</PresentationFormat>
  <Paragraphs>4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Antike in Potsdam - Sanssouci</vt:lpstr>
      <vt:lpstr>PowerPoint-Präsentation</vt:lpstr>
      <vt:lpstr>Der Trojanische Krieg</vt:lpstr>
      <vt:lpstr>PowerPoint-Präsentation</vt:lpstr>
      <vt:lpstr>PowerPoint-Präsentation</vt:lpstr>
      <vt:lpstr>PowerPoint-Präsentation</vt:lpstr>
      <vt:lpstr>Musenrondell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Olympische Götter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Antike in Potsdam - Sanssouci</dc:title>
  <dc:creator>karin</dc:creator>
  <cp:lastModifiedBy>karin</cp:lastModifiedBy>
  <cp:revision>2</cp:revision>
  <dcterms:created xsi:type="dcterms:W3CDTF">2012-01-13T20:18:59Z</dcterms:created>
  <dcterms:modified xsi:type="dcterms:W3CDTF">2012-10-27T16:28:20Z</dcterms:modified>
</cp:coreProperties>
</file>